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0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32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89487-80A2-4211-986F-2A850F0B5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3BFEE8-19F5-4381-ADE9-BABD5C288F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Click to edit Master subtitle style</a:t>
            </a:r>
            <a:endParaRPr lang="zh-CN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65C617-7F9C-4753-B313-B90C0D5A2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2C71B-BFBB-4823-AD0E-6BB10C39E711}" type="datetimeFigureOut">
              <a:rPr lang="zh-CN" altLang="en-US" smtClean="0"/>
              <a:t>2019-04-28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961935-A6DB-49EE-B4E5-9F674A982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C88504-D129-4677-9176-54F59DECA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0BD0D-A247-46C9-A6A4-05BB3CF42B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7480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9865B-EA94-4340-A33F-35D805CE3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64BD3F-0DE3-436D-ABCE-F7611F7F8D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0281F6-6E52-4DDE-A34B-1ABCBA6C3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2C71B-BFBB-4823-AD0E-6BB10C39E711}" type="datetimeFigureOut">
              <a:rPr lang="zh-CN" altLang="en-US" smtClean="0"/>
              <a:t>2019-04-28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7CDBD8-F48D-47E6-9848-69B84D88C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2C7163-EB8A-480F-87E8-B61B6BA08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0BD0D-A247-46C9-A6A4-05BB3CF42B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2460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AC2D0-4F6C-4652-9C9B-A916083E7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9C719-AA41-4135-9EFF-0E3D9ACEBA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2B3AB6-75CF-4EB1-960E-E8433B1F8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2C71B-BFBB-4823-AD0E-6BB10C39E711}" type="datetimeFigureOut">
              <a:rPr lang="zh-CN" altLang="en-US" smtClean="0"/>
              <a:t>2019-04-28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21DA07-FCF1-4AD7-8DF8-DDC24104D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31EECF-E9ED-4197-AC2F-E063063F6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0BD0D-A247-46C9-A6A4-05BB3CF42B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7596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DE63D-EE67-4F8E-8CF6-843A86A74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FA5D9B-159C-4F05-B9A3-E6DD0BB5FE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A329D5-CD42-4038-A216-A4D046361B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8AACBF-2057-451F-8D03-2461C8D0F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2C71B-BFBB-4823-AD0E-6BB10C39E711}" type="datetimeFigureOut">
              <a:rPr lang="zh-CN" altLang="en-US" smtClean="0"/>
              <a:t>2019-04-28</a:t>
            </a:fld>
            <a:endParaRPr lang="zh-CN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AC96B7-739E-46D0-BD98-2973CF827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F5C56A-0C89-4E30-8754-F85589B6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0BD0D-A247-46C9-A6A4-05BB3CF42B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2164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5CBC2-3BE9-45F1-BE42-DBD1E9ADA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E4835F-BB37-461B-84A5-64D4543985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76EF5B-97F1-4490-96C0-BA48371FED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43A9DC-1913-4C47-8074-00405DF5D2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A51D71-598D-4AE7-869B-50BC0B098D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C3D0D6-5123-4A44-8F74-7A5182A80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2C71B-BFBB-4823-AD0E-6BB10C39E711}" type="datetimeFigureOut">
              <a:rPr lang="zh-CN" altLang="en-US" smtClean="0"/>
              <a:t>2019-04-28</a:t>
            </a:fld>
            <a:endParaRPr lang="zh-CN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C6A9B6-BF49-4E41-8EBA-31B3276D6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73A7B6-9259-4B3A-AC88-8D6D813D6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0BD0D-A247-46C9-A6A4-05BB3CF42B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374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4ACA7-F4DA-4511-BA3D-FB8FB5D2B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5103B1-0B31-4B29-9359-1EEE63437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2C71B-BFBB-4823-AD0E-6BB10C39E711}" type="datetimeFigureOut">
              <a:rPr lang="zh-CN" altLang="en-US" smtClean="0"/>
              <a:t>2019-04-28</a:t>
            </a:fld>
            <a:endParaRPr lang="zh-CN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8D3452-F3DB-4518-AA8B-3FE17A310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753850-9348-4ADE-861E-C25574590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0BD0D-A247-46C9-A6A4-05BB3CF42B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5030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5E74D0-100A-4194-98E0-EFDF0D51E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2C71B-BFBB-4823-AD0E-6BB10C39E711}" type="datetimeFigureOut">
              <a:rPr lang="zh-CN" altLang="en-US" smtClean="0"/>
              <a:t>2019-04-28</a:t>
            </a:fld>
            <a:endParaRPr lang="zh-CN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8094C7-E4CA-4B5C-AB6F-7A07BA780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FF0C93-CA27-4DFE-9E7C-C8DAA1747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0BD0D-A247-46C9-A6A4-05BB3CF42B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2183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7DB18-EA61-4DB9-A3E1-571AF3488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99AC38-9F3F-43E3-8DE2-D1F623B69F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CC0281-76D6-47D0-A4FA-8BBA9E932D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63C99A-3F24-4615-8066-85041CD47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2C71B-BFBB-4823-AD0E-6BB10C39E711}" type="datetimeFigureOut">
              <a:rPr lang="zh-CN" altLang="en-US" smtClean="0"/>
              <a:t>2019-04-28</a:t>
            </a:fld>
            <a:endParaRPr lang="zh-CN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80B42B-3C98-4F37-AE5B-601018AAE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214D35-1C19-4E31-87EC-09355C5A5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0BD0D-A247-46C9-A6A4-05BB3CF42B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1823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D23E5-020A-4A39-9335-46412A1CF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C45563-9384-424A-B393-6888E41D5D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2FF009-F47A-4A62-B189-69F2F01BED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77723F-A9CC-4084-8A99-F9A7A48CF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2C71B-BFBB-4823-AD0E-6BB10C39E711}" type="datetimeFigureOut">
              <a:rPr lang="zh-CN" altLang="en-US" smtClean="0"/>
              <a:t>2019-04-28</a:t>
            </a:fld>
            <a:endParaRPr lang="zh-CN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2C5EE0-78B2-446E-AB6F-DEA05C122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485D38-EEC9-4D42-ABE3-E0A76F306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0BD0D-A247-46C9-A6A4-05BB3CF42B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8243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E1DE8-B1D1-4A43-B213-0994CCFA0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2854EE-0DED-46DC-A9BE-AF98FCAA25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09AF4C-2002-4BE5-AD36-53DF70AFB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2C71B-BFBB-4823-AD0E-6BB10C39E711}" type="datetimeFigureOut">
              <a:rPr lang="zh-CN" altLang="en-US" smtClean="0"/>
              <a:t>2019-04-28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D921AC-2B54-4077-8E4E-7A79FFCB2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D6F8F9-A72A-4AFB-AEFB-1BE88A83D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0BD0D-A247-46C9-A6A4-05BB3CF42B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6718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09B88A-5281-4950-81BB-BFCB52374A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3FF9D5-89C9-4B9C-A338-A8EE84E0F1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1F3D05-CE81-4C65-8D1C-6D1E973B4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2C71B-BFBB-4823-AD0E-6BB10C39E711}" type="datetimeFigureOut">
              <a:rPr lang="zh-CN" altLang="en-US" smtClean="0"/>
              <a:t>2019-04-28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8728CF-7C4F-474C-A60A-E98BA2C30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FB738A-153D-4B01-B3E3-499812100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0BD0D-A247-46C9-A6A4-05BB3CF42B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5618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4F9E50-710C-4035-B807-288062131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39425F-E264-4514-9391-30F7CE03D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BA653A-E98B-4084-9ACA-0672590A5F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E2C71B-BFBB-4823-AD0E-6BB10C39E711}" type="datetimeFigureOut">
              <a:rPr lang="zh-CN" altLang="en-US" smtClean="0"/>
              <a:t>2019-04-28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F6687F-9ED3-4B51-818A-A7AA924939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8F8290-1901-4B1E-BBA1-7876FB3917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0BD0D-A247-46C9-A6A4-05BB3CF42B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829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38AE3-57B6-499B-A64B-51B475C065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60E6D1-B2C3-4743-BA8D-D976558A44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C12C0D-5406-4F74-B61E-6464F6F8C4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218" y="157018"/>
            <a:ext cx="9003563" cy="670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231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4DD9A-D9CE-4874-A5E7-58AAC0B6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BFA3AFF-636E-44DF-8987-D592FB56DE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627" y="365125"/>
            <a:ext cx="8413355" cy="6313600"/>
          </a:xfrm>
        </p:spPr>
      </p:pic>
    </p:spTree>
    <p:extLst>
      <p:ext uri="{BB962C8B-B14F-4D97-AF65-F5344CB8AC3E}">
        <p14:creationId xmlns:p14="http://schemas.microsoft.com/office/powerpoint/2010/main" val="764876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4DD9A-D9CE-4874-A5E7-58AAC0B6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C53F9B0-749D-4657-9E82-E794591907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091" y="701964"/>
            <a:ext cx="9044709" cy="5474999"/>
          </a:xfrm>
        </p:spPr>
      </p:pic>
    </p:spTree>
    <p:extLst>
      <p:ext uri="{BB962C8B-B14F-4D97-AF65-F5344CB8AC3E}">
        <p14:creationId xmlns:p14="http://schemas.microsoft.com/office/powerpoint/2010/main" val="1847190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61CEA-3076-44A8-92ED-690283944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20FB322-7BBF-40C0-B303-8F5C5B5A99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5208" y="71356"/>
            <a:ext cx="8168592" cy="6105607"/>
          </a:xfrm>
        </p:spPr>
      </p:pic>
    </p:spTree>
    <p:extLst>
      <p:ext uri="{BB962C8B-B14F-4D97-AF65-F5344CB8AC3E}">
        <p14:creationId xmlns:p14="http://schemas.microsoft.com/office/powerpoint/2010/main" val="1735816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00816-556A-421F-92A8-7AC961972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60B82E0-EF3E-4D16-81A6-EBA2B2A7E1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461" y="447932"/>
            <a:ext cx="7579848" cy="5729031"/>
          </a:xfrm>
        </p:spPr>
      </p:pic>
    </p:spTree>
    <p:extLst>
      <p:ext uri="{BB962C8B-B14F-4D97-AF65-F5344CB8AC3E}">
        <p14:creationId xmlns:p14="http://schemas.microsoft.com/office/powerpoint/2010/main" val="4088776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32F68-9F3D-4608-BDA7-6F3916EE6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FE45E01-5B2D-4517-8B9B-7464027D91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618" y="133784"/>
            <a:ext cx="8414327" cy="6043179"/>
          </a:xfrm>
        </p:spPr>
      </p:pic>
    </p:spTree>
    <p:extLst>
      <p:ext uri="{BB962C8B-B14F-4D97-AF65-F5344CB8AC3E}">
        <p14:creationId xmlns:p14="http://schemas.microsoft.com/office/powerpoint/2010/main" val="3952477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F2835-ACF9-48B5-9A5B-F9C1D7215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FAE838E-64E2-4372-BC66-6EA504F634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628" y="246109"/>
            <a:ext cx="7862772" cy="5930854"/>
          </a:xfrm>
        </p:spPr>
      </p:pic>
    </p:spTree>
    <p:extLst>
      <p:ext uri="{BB962C8B-B14F-4D97-AF65-F5344CB8AC3E}">
        <p14:creationId xmlns:p14="http://schemas.microsoft.com/office/powerpoint/2010/main" val="447359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C8ACB-6C3C-415E-BD42-6F9CB56A9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FA8FA74-9F48-4F21-978D-F950432BE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582" y="260254"/>
            <a:ext cx="8736945" cy="6597746"/>
          </a:xfrm>
        </p:spPr>
      </p:pic>
    </p:spTree>
    <p:extLst>
      <p:ext uri="{BB962C8B-B14F-4D97-AF65-F5344CB8AC3E}">
        <p14:creationId xmlns:p14="http://schemas.microsoft.com/office/powerpoint/2010/main" val="283956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C224C-8644-49CF-A018-6988CBC4F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DD39938-4938-4E68-A9CC-D589953C69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460" y="196613"/>
            <a:ext cx="7912357" cy="5980350"/>
          </a:xfrm>
        </p:spPr>
      </p:pic>
    </p:spTree>
    <p:extLst>
      <p:ext uri="{BB962C8B-B14F-4D97-AF65-F5344CB8AC3E}">
        <p14:creationId xmlns:p14="http://schemas.microsoft.com/office/powerpoint/2010/main" val="3898105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D03F1-DC6A-4E36-9093-8BBA02729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AA6D1AC7-4622-406E-8BE5-20049DA3BE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494" y="187733"/>
            <a:ext cx="7584723" cy="5854293"/>
          </a:xfrm>
        </p:spPr>
      </p:pic>
    </p:spTree>
    <p:extLst>
      <p:ext uri="{BB962C8B-B14F-4D97-AF65-F5344CB8AC3E}">
        <p14:creationId xmlns:p14="http://schemas.microsoft.com/office/powerpoint/2010/main" val="3123934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A52F7-454D-4730-9BA4-C5FBDF5A0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AF028DA-B196-4DFE-A339-A9405BE283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6662" y="140347"/>
            <a:ext cx="7711555" cy="6036616"/>
          </a:xfrm>
        </p:spPr>
      </p:pic>
    </p:spTree>
    <p:extLst>
      <p:ext uri="{BB962C8B-B14F-4D97-AF65-F5344CB8AC3E}">
        <p14:creationId xmlns:p14="http://schemas.microsoft.com/office/powerpoint/2010/main" val="1648278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F0486-05AC-4448-942A-BC66E7EAC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B3BA871-471D-455B-9B3A-F4EE157D57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810" y="472663"/>
            <a:ext cx="7527857" cy="5704300"/>
          </a:xfrm>
        </p:spPr>
      </p:pic>
    </p:spTree>
    <p:extLst>
      <p:ext uri="{BB962C8B-B14F-4D97-AF65-F5344CB8AC3E}">
        <p14:creationId xmlns:p14="http://schemas.microsoft.com/office/powerpoint/2010/main" val="7370439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72D13-2469-4A01-BF4A-A06780144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9F08596-7046-495D-AEBD-65F7F9BAA9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317" y="447594"/>
            <a:ext cx="7475338" cy="5729369"/>
          </a:xfrm>
        </p:spPr>
      </p:pic>
    </p:spTree>
    <p:extLst>
      <p:ext uri="{BB962C8B-B14F-4D97-AF65-F5344CB8AC3E}">
        <p14:creationId xmlns:p14="http://schemas.microsoft.com/office/powerpoint/2010/main" val="31560179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CD0DC-2835-4114-A302-2BBE14C6D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00178B5-32C5-47E7-AD28-9322A3BCB3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551" y="307165"/>
            <a:ext cx="7690304" cy="5869798"/>
          </a:xfrm>
        </p:spPr>
      </p:pic>
    </p:spTree>
    <p:extLst>
      <p:ext uri="{BB962C8B-B14F-4D97-AF65-F5344CB8AC3E}">
        <p14:creationId xmlns:p14="http://schemas.microsoft.com/office/powerpoint/2010/main" val="10325988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8A340-420D-417D-A1A6-F64B8A4ED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2B15FF5-1ACC-49DD-8126-726B280F05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817" y="185267"/>
            <a:ext cx="7860291" cy="5991696"/>
          </a:xfrm>
        </p:spPr>
      </p:pic>
    </p:spTree>
    <p:extLst>
      <p:ext uri="{BB962C8B-B14F-4D97-AF65-F5344CB8AC3E}">
        <p14:creationId xmlns:p14="http://schemas.microsoft.com/office/powerpoint/2010/main" val="34305402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Widescreen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等线</vt:lpstr>
      <vt:lpstr>等线 Light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政毅 周</dc:creator>
  <cp:lastModifiedBy>政毅 周</cp:lastModifiedBy>
  <cp:revision>1</cp:revision>
  <dcterms:created xsi:type="dcterms:W3CDTF">2019-04-28T20:40:39Z</dcterms:created>
  <dcterms:modified xsi:type="dcterms:W3CDTF">2019-04-28T20:44:54Z</dcterms:modified>
</cp:coreProperties>
</file>